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2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</a:t>
            </a:r>
            <a:r>
              <a:rPr lang="en-US" sz="3200" dirty="0" smtClean="0"/>
              <a:t>rate increased </a:t>
            </a:r>
            <a:r>
              <a:rPr lang="en-US" sz="3200" dirty="0" smtClean="0"/>
              <a:t>in individuals </a:t>
            </a:r>
            <a:r>
              <a:rPr lang="en-US" sz="3200" i="1" dirty="0" smtClean="0"/>
              <a:t>below the </a:t>
            </a:r>
            <a:r>
              <a:rPr lang="en-US" sz="3200" i="1" dirty="0" smtClean="0"/>
              <a:t>peaks</a:t>
            </a:r>
            <a:endParaRPr lang="en-US" sz="32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</a:t>
            </a:r>
            <a:r>
              <a:rPr lang="en-US" dirty="0" smtClean="0"/>
              <a:t>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</a:t>
            </a:r>
            <a:r>
              <a:rPr lang="en-US" dirty="0" smtClean="0"/>
              <a:t>time before a double mutant starts fixation is long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7" descr="data:image/png;base64,iVBORw0KGgoAAAANSUhEUgAAAnAAAAHwCAYAAAAmS1LmAAAABHNCSVQICAgIfAhkiAAAAAlwSFlzAAALEgAACxIB0t1+/AAAIABJREFUeJzs3XeUVeW9h/Fnhg5SRWxBRIqABUEQBZSxQoBBpQlWsKGocK8aNYlJUKO5ahIlCIpJRFEjdgUbggqKUgVUEDCgYKFJ721m7h/vDAPShilnnzPn+ay11+x3n83Mb9AVv3lrSlZWVhaSJElKGKlRFyBJkqSDY4CTJElKMAY4SZKkBGOAkyRJSjAGOEmSpARjgJMkSUowkQa4q6++msMPP5yTTjppn+/89re/5bjjjuPUU09l7ty5MaxOkiQpPkUa4Hr37s177723z8+nTJnCJ598wrRp07j99tu5/fbbY1idJElSfIo0wJ155plUrVp1n59PnjyZrl27Uq1aNXr27MmcOXNiWJ0kSVJ8Khl1AfszZcoUrrjiip3tww47jAULFlCnTp093k1JSYllaZIkSQVSkMOw4jrAZWVl7fHL7S+oJeOpYAMGDGDAgAFRlxFz/t7Jxd9777KyYMMGWLcO1q8P9+vX5155aW/aFK7Nm3OvjIzY/Y57NyD7SlypqXu/SpTIvU9J2f3auHEAFSsOIOc/c7/8/JdXrN45mO+x69d93f/y2fz5A6hbd0C+//yu93XqwN//fsB/PHGhoB1PcR3gWrRowddff03btm0B+PnnnznuuOMirkqSCte2bbBiBfz8c/i6ahWsWQOffgq//S2sXh3aq1fnXmvWhGvHjqir312JElCmDJQunXsdbHvGDGjZEkqWLPyrRIlwlSy572CVl+f7+2zXUHMwBgwIV7JJ1t+7oOI+wN16661ceeWVjB49moYNG0ZdkiQdUFZW6OFavDhcS5bA8uUhoO165Txbu3bf32vs2MKpqUIFqFgx9zrkkPC1fPlwlSu355XX52XLhhBWqlQINQXlf9ClA4s0wPXs2ZPx48ezYsUKatasyT333MP27dsB6NOnD6eddhqtW7emWbNmVKtWjeeeey7KcuNSWlpa1CVEwt87ucTT752VBcuWwcKF8P33IaD99FNuWMtpb9xYGD8tjZIloWpVqFIlfM25ctpVqkDlynsPZzlXhQqhZyhRxNM/71jy99bBSMkqJhPHUlJSknIOnKTClZkZeswWLoRFi8LXXe8XLYKtW/P3vVNT4bDDdr9q1Nj9vnp1qFYtN5xVqJC/4ThJ8a2guSWuh1AlqaisWgXffLPn9d//hkn9B6N0aTjqqNzr6KN3bx95ZAhnVasmVk+YpPhlgJNUrK1aBV99lXvNmgXz5sHKlXn/HoceCsceC7Vqha851zHHwK9+FXrM7CWTFEsGOEnFwvbt8PXXMHPm7oFtyZID/9nU1BDO6tcPV716cNxx4VmtWmEemSTFEwOcpISTkQFz58K0abnXzJmwZcv+/1ylSnDiidCoUW5Yq18/hLUyZWJTuyQVBgOcpLi3ahV89hlMmBC+Tp++/1WepUpBgwZw0km514knhiFPhzolFQcGOElxJSsrrPacMCFcn34Ks2fv+/2yZaFJE2jWLFxNmsDxx4eFBZJUXBngJEVu+XL44IOwae3YsWF/tb1JTYXGjeH003MDW6NGYVd9SUom/s+epJjbtAk+/jg3sH3xxd7fK18+hLXWrcN1+ukuKJAkMMBJipEffoC33oKRI+Gjj/a+GW6FCtCmDZxzDpx1FpxySpjPJknanQFOUpHIyoLPP4dRo0Jomzlzz3dSU+G00+D88+G880IPm3PXJOnADHCSCk1OaHvppXAtWrTnO0ceCR07Qvv2kJYWjouSJB0cA5ykAsnKghkzckPbd9/t+U6TJpCeHq6mTT1OSpIKygAnKV9++gmefRaefjocTfVLrVtDt25w8cVQs2bMy5OkYs0AJynPNm+GN94IoW3sWMjM3P3zli2he3fo2jUc6C5JKhoGOEkH9OWX8Pjj8J//wLp1u392wglw1VXQo4c9bZIUKwY4SXu1dSu89hoMGRJORNhVtWpw6aXQq1eY0+bxVJIUWwY4Sbv5/nsYOhT+9a9wQkKOlBT49a/hmmugQwcPf5ekKBngJAFhJenDD4eVpBkZuc+rV4drr4Xrr4fataOrT5KUywAnJbGsLBgzJgS3sWN3/+yMM6Bv37AgoWzZaOqTJO2dAU5KQjt2hJ62hx7a/RzSEiXCKtLbboNTT42uPknS/hngpCSSkQEjRsC998I33+Q+L18errsO/ud/4NhjIytPkpRHBjgpCWRmwssvw4ABMHdu7vMaNaBfP7jxxrCyVJKUGAxwUjGWmRm2AhkwAGbPzn1eowbcdRfccAOUKxdZeZKkfDLAScXUuHFw++3hcPkchx0Gd9wRetwqVIisNElSARngpGJmzhy4804YNSr3WbVqIbjddBMcckh0tUmSCocBTiomli+HP/0J/vnP3H3cypULvXC/+Q1UrBhtfZKkwmOAkxLcjh3wxBPwhz/AmjXhWWoq9O4dVpsedVS09UmSCp8BTkpgn3wCN98cDpvP0a5d2N/tpJOiq0uSVLQMcFICWro0DI0+/3zus+OOg4EDoWPH6OqSJMVGatQFSMq7rCx46ilo2DA3vJUrB/fdF7YJMbxJUnKwB05KEPPnhwPlP/oo99nFF8Mjj0CtWtHVJUmKPXvgpDi3Ywc8+GCY05YT3o4+Gt54I2zSa3iTpORjD5wUx+bOhSuvhKlTc5/17Qt/+QtUqhRdXZKkaNkDJ8WhzMywIKFJk9zw1rAhTJgAgwcb3iQp2dkDJ8WZRYvCHm45w6UpKWHF6b33Qtmy0dYmSYoPBjgpjvznP+Gc0nXrQrt2bXjmGTjzzGjrkiTFF4dQpTiwYUPodbvsstzwdv318MUXhjdJ0p7sgZMiNnMm9OgB8+aFdvXq8PTT0KFDpGVJkuKYPXBSRLKy4LHHoEWL3PB29tmh183wJknaHwOcFIENG0Kv2y23wLZtUKIE/PnPMGaMh89Lkg7MIVQpxubNCycozJkT2jVrhsULrVtHW5ckKXHYAyfF0GuvQfPmueHtggtg+nTDmyTp4BjgpBjIyIA774QuXWD9+vDs7rvhnXfCogVJkg6GQ6hSEVu7Nsx3e++90K5UCZ59Fjp1irYuSVLiMsBJRWjBAkhPzx0yPfHEMIxar160dUmSEptDqFIRGTcOTjstN7x16gSffWZ4kyQVnAFOKgL//Cecfz6sWhXad94Jr78OFStGW5ckqXhwCFUqRJmZ8LvfwYMPhnbp0iHMXXlltHVJkooXA5xUSLZuhauvDnu6ARx2GLzxBrRsGW1dkqTixwAnFYI1a6BzZ/joo9CuVy+sOj3uuGjrkiQVTwY4qYB++AHat4dZs0L7jDNg5Ej3d5MkFR0XMUgF8PXXIbDlhLeLL4YPPjC8SZKKlgFOyqdp0+Css+Cnn0L75pvh5ZehXLlo65IkFX8GOCkfxo2Dc86BlStD+4EH4B//gBIlIi1LkpQknAMnHaRRo6Bbt7DqNCUFBg+GG2+MuipJUjIxwEkH4fnn4aqrwuH0JUvC8OHQs2fUVUmSko0BTsqjp56Ca6+FrCwoWzbMd+vYMeqqJEnJyAAn5cG//gXXXRfuDzkkDKOmpUVakiQpiRngpAN48kno0yfcV6oEo0fD6adHW5MkKbm5ClXaj6FDdw9v779veJMkRc8AJ+3D44/DDTeE+8qVYcwYaNEi2pokSQIDnLRXgwdD377hvkoVGDsWTjst2pokScphgJN+4YknwqkKAFWrhvDWrFm0NUmStKuUrKysrKiLKAwpKSkUk19FEXruObjyyrBVSE54a9o06qokScVNQXOLAU7K9vrr4YSFjAyoWBE+/NCeN0lS0ShobnEIVSKsLu3RI4S3cuXg7bcNb5Kk+GWAU9L75BO46CLYtg1KlQo9cWeeGXVVkiTtmwFOSW3aNOjQATZvhtRUGDEC2raNuipJkvbPAKekNXs2tGsH69eH9rBh0LlztDVJkpQXBjglpR9+CD1tK1eG9uDBYfWpJEmJwACnpLN6deh5++mn0H7ggdxNeyVJSgQGOCWVzZuhUyf4+uvQvuUWuOuuaGuSJOlgGeCUNDIy4LLLYMKE0O7WDR55BFJSoq1LkqSDZYBTUsjKgn79whYhAG3awPDhUKJEtHVJkpQfBjglhb/8BYYMCfcnnQRvvAFly0ZbkyRJ+eVRWir2nn4aevcO9zVrwsSJcPTRkZYkSUpynoWazQCnvfnww7BdyI4d4XD6Tz+Fhg2jrkqSlOw8C1Xah7lzoUuXEN5Kl4aRIw1vkqTiwQCnYmnFinBE1po1oT1sGLRuHW1NkiQVFgOcip0tW8Lh9N9+G9r33AOXXhptTZIkFabIA9zHH39Mw4YNqVevHoMGDdrj882bN3PVVVfRpEkT2rRpw5tvvhlBlUoUWVlwzTVhrhvA5ZfDH/4QbU2SJBW2yBcxNGnShIEDB1KrVi3atm3LhAkTqF69+s7Pn3jiCb788kuGDBnCokWLOOecc5g/fz4pv9h91UUMgtDbNmBAuG/dGsaOhTJlIi1JkqQ9JPQihrVr1wJw1llnUatWLS644AImT5682zuVK1dm/fr1bN++nVWrVlG+fPk9wpsE8PzzueGtTp2waa/hTZJUHEUa4KZOnUqDBg12ths1asSkSZN2e6dnz55kZGRQvXp1WrduzfPPPx/rMpUAJk8OQ6cAVarA22/DLh25kiQVKyWjLuBAHnvsMUqWLMmSJUv46quv6NChA4sWLSI1dc/sOSCn+wVIS0sjLS0tdoUqMosXw8UXw9atULIkvPYaHH981FVJkpRr3LhxjBs3rtC+X6Rz4NauXUtaWhozZswA4JZbbqFdu3Z06NBh5zvdu3fnmmuuoW3btgC0aNGCZ555ZreeO3AOXLLasiWcazplSmgPGQI33hhtTZIkHUhCz4GrXLkyEFaiLly4kDFjxtCiRYvd3jn33HMZNWoUmZmZfPvtt6xatWqP8KbklJUF11+fG96uvx5uuCHamiRJioXIh1AfffRR+vTpw/bt2+nXrx/Vq1dn6NChAPTp04cePXrw9ddf06xZMw477DAGDhwYccWKF488As8+G+7PPBMGDQLXt0iSkkHk24gUFodQk8vo0dC+PWRmwjHHwNSpUKNG1FVJkpQ3HmafzQCXPP77XzjttHBMVrly8NlncMopUVclSVLeJfQcOOlgrVsHnTrlnnH69NOGN0lS8jHAKWFkZUGvXjB3bmj/7nfQvXukJUmSFAkDnBLGQw+F0xUgzH+7775o65EkKSrOgVNC+OADuOCCsGjhuONg2jSoWjXqqiRJyh8XMWQzwBVfP/wATZvCihVQtixMmgSNG0ddlSRJ+eciBhVrW7dC164hvAE8+aThTZIkA5ziWv/+uSct3HQTXHFFtPVIkhQPHEJV3Bo2DK6+OtyffjqMHw+lS0dbkyRJhcE5cNkMcMXL9OnQsmUYQq1RI7SPPjrqqiRJKhzOgVOxs3IldOkSwluJEvDii4Y3SZJ2ZYBTXMnMDPPcFi4M7QcfhLS0KCuSJCn+GOAUVx58EN59N9x37Qq33hptPZIkxSPnwClufPJJ6G3LzIS6deHzz6FSpairkiSp8LmIIZsBLrEtXw5NmsDixVCmTNis10PqJUnFlYsYlPBy5r0tXhzaAwca3iRJ2h8DnCL3wAPw/vvhvmdPuP76aOuRJCneOYSqSH30EZx3XuiFq18/HFJfsWLUVUmSVLScA5fNAJd4li0LQ6VLl4ZD6idPhpNPjroqSZKKnnPglJAyMuDSS0N4A3jsMcObJEl5ZYBTJO67Dz78MNxfcUXumaeSJOnAHEJVzI0dCxdcAFlZ0LAhTJ0KFSpEXZUkSbHjHLhsBrjEsGRJmPe2fDmULw9TpsAJJ0RdlSRJseUcOCWMjAy4/PIQ3gCGDDG8SZKUHwY4xcyDD+bOe7vqqnBJkqSD5xCqYmLiRDjzzNALV79+OOf0kEOirkqSpGg4By6bAS5+rVkT5r0tWgSlS4dzTps0iboqSZKi4xw4xbWsrHA01qJFof3QQ4Y3SZIKyh44Fal//jP3bNOOHWHkSEhJibYmSZKi5hBqNgNc/Pn6a2jWDDZvhqOOgi++gOrVo65KkqToOYSquLR5M1xySfiakgLPPWd4kySpsBjgVCRuuw1mzQr3v/89nH12tPVIklScOISqQvfaa9ClS7hv1QrGjYOSJSMtSZKkuOIcuGwGuPjw/ffQuHHYOqRKFZg5E2rViroqSZLii3PgFDd27IBLLw3hDeDf/za8SZJUFAxwKjT33guffhrub7gBOneOth5Jkoorh1BVKMaNg3POCRv3nngiTJkC5cpFXZUkSfHJOXDZDHDRWbEizHtbvDiEtqlT4YQToq5KkqT45Rw4RSorC66+OoQ3gEcfNbxJklTUDHAqkEGDYNSocN+tG1x3XbT1SJKUDBxCVb7NmAGnnw7btoXVpjNnhq1DJEnS/jmEqkhs3Ag9e4bwVqIE/Oc/hjdJkmLFAKd86dcP5s0L9/fcAy1bRluPJEnJxCFUHbQRI0LvG4QzTseMCb1wkiQpb9xGJJsBLja++w5OOQXWrYNDD4UvvoCjj466KkmSEotz4BQz27eHnrd160J72DDDmyRJUTDAKc/+9CeYPDnc33ILpKdHW48kScnKIVTlyQcfwPnnh417GzeGSZOgbNmoq5IkKTE5By6bAa7o/PxzCG1LlkD58vD559CgQdRVSZKUuJwDpyKVlQW9e4fwBvCPfxjeJEmKmgFO+zVoELz9drjv3j2ceypJkqLlEKr2aeZMaNHCo7IkSSpsDqGqSGzcCD16eFSWJEnxyACnverf36OyJEmKVw6hag8vvhh63wDS0mDsWI/KkiSpMLmNSDYDXOHY9aisatXgyy89bUGSpMLmHDgVmu3b4dJLPSpLkqR4Z4DTTvfcE05YALj5ZujUKdp6JEnS3jmEKgA++gjOPTds3HvSSTBlikdlSZJUVJwDl80Al38rVoSjshYvhnLlYNo0aNQo6qokSSq+nAOnAsnMhF69QngDGDjQ8CZJUrwzwCW5v/8996isrl3h2mujrUeSJB2YQ6hJbNIkOPNM2LEDateGGTOgcuWoq5IkqfhzCFX5smoVXHJJCG+lSsFLLxneJElKFAa4JJSVBb17w/ffh/Zf/wrNmkVbkyRJyjsDXBIaOBBGjgz3F18Mt9wSbT2SJOngOAcuyUydCq1ahVMXjj0Wpk+HqlWjrkqSpOTiHDjl2Zo10L17CG8lS8KIEYY3SZISkQEuSWRlwTXXwMKFof3gg9CiRaQlSZKkfDLAJYnBg+G118J9ejr87/9GW48kSco/58AlgenT4YwzYNs2qFkTZs6EatWirkqSpOTlHDjt19q1Yd7btm1h3tuLLxreJElKdAa4Yixnv7cFC0L7gQdCT5wkSUpsBrhi7G9/g9dfD/cdO8Jtt0VbjyRJKhzOgSumxo+Hc8+FjIxwzunnn7tliCRJ8aKgucUAVwwtXgxNm8KyZVCmDEycCE2aRF2VJEnK4SIG7Wb79nBI/bJloT1kiOFNkqTixgBXzNx1F0yYEO6vuQauvjraeiRJUuFzCLUYeeUV6NYt3DdtCp9+CmXLRluTJEnak3PgsiV7gJs7F5o3hw0boEqVsHlv7dpRVyVJkvYm4efAffzxxzRs2JB69eoxaNCgvb4zdepUmjdvTsOGDUlLS4ttgQlg7Vq46KIQ3gCee87wJklScRZ5D1yTJk0YOHAgtWrVom3btkyYMIHq1avv/DwrK4uTTz6ZRx55hPPOO48VK1bs9nmOZO2By8iACy+Et98O7T/8Ae69N9qaJEnS/iV0D9zatWsBOOuss6hVqxYXXHABkydP3u2dadOmcfLJJ3PeeecB7DW8JbM//jE3vHXqBAMGRFqOJEmKgTwHuAU55zEVoqlTp9KgQYOd7UaNGjFp0qTd3hk9ejQpKSmceeaZpKenM3r06EKvI1G9/HI4HgugYUN49llIjXxQXJIkFbWSeX2xXr16nHHGGVxxxRVccsklVI3Rtv5btmxh5syZjB07lk2bNnH++ecza9YsypUrt8e7A3bpfkpLSyvW8+W++AJ69Qr3lSvDG29ApUqRliRJkvZh3LhxjBs3rtC+X57nwF199dW8+uqrrF+/ntKlS9O+fXuuuOIKOnbsSKlSpfL1w9euXUtaWhozZswA4JZbbqFdu3Z06NBh5ztvv/0248aN4+GHHwbgkksu4eqrr6Zt27a7/yJJNAduxYqw4nThQkhJgXfegXbtoq5KkiTlVczmwD311FMsW7aMF198kbZt2/LWW2/RpUsXjjzySPr27cvEiRMP+odXrlwZCCtRFy5cyJgxY2jRosVu75x++umMHz+eTZs2sWrVKmbMmEGrVq0O+mcVFzt2hJMWFi4M7b/8xfAmSVKyyfcq1FWrVvHSSy/x0ksvMWHCBHbs2EGdOnW4/PLLueqqqzj22GPz9H3Gjx/PDTfcwPbt2+nXrx/9+vVj6NChAPTp0weAxx9/nEGDBnHYYYdx44030qNHjz1/kSTpgevfH/7xj3B/ySXwwguhF06SJCWOyDfy3bZtG2+++SZ33HEHixYt2lnUOeecw/33389pp51WkG+fZ8kQ4AYPhptvDveNG4eTFipUiLYmSZJ08CIJcBkZGYwePZoXXniBkSNHsn79esqUKUN6ejpdu3Zl6tSpDBs2jI0bNzJ8+HC65ZzvVISKe4B77z3o0AEyM+Hww2HKFDjmmKirkiRJ+RHTAPfJJ5/wwgsv8Morr7BixQoAzjjjDK688kouueQSqlSpsvPdH374gQYNGlC3bl2++OKLfBeYV8U5wM2aBS1bwvr14WzT8eMhRh2bkiSpCBQ0t+R5G5FatWrxww8/7Ly/4YYbuPLKK6lbt+5e369Zsyb169ff+WeUP8uWQceOIbxB2OvN8CZJUnLLc4BbvXo1vXr14qqrrqJNmzZ5+jO33347NWvWzHdxyW7z5nBMVvbUQh54ALp2jbYmSZIUvTwPoW7atIny5csDkJmZSeouW/6vXLmSQw89tGgqzKPiNoSakQE9esArr4R2r17w1FOuOJUkqTiI2T5w5cuX54cffuCyyy5j8ODBO59nZmZSp04d+vfvz7Jly/JdiHJlZYXtQnLCW5s2MHSo4U2SJAV5DnBfffUVxx9/PCNGjNgtMW7bto0zzjiDQYMGcdxxxzFr1qwiKTSZ/N//hS1DAE44AV5/HUqXjrYmSZIUP/Ic4F566SVSUlKYMmUK/fr12/m8bNmyvPvuu3z++eds27aN3//+90VSaLJ4+mn43e/Cfc2aYfuQGB07K0mSEkSe58CdeOKJnHjiiYwYMWKf73Ts2JFp06axdOnSQiswr4rDHLh33oFOncL8t6pVYcIEaNQo6qokSVJhi9kcuI0bN/Lzzz8XaTHJbPJk6NYthLeyZWHUKMObJEnauzwHuLPPPptx48Yxc+bMvX4+Z84c3nnnHRo3blxoxSWLmTPDgfSbNkFqKowYAa1aRV2VJEmKV3kOcJdeeimpqal07dqVYcOGMXv2bH7++We+/vprhg8fTufOnQG48847i6zY4ujrr+H882HNmtAeOjTs/SZJkrQvB3WU1nvvvUe3bt3YuHHjHp+VL1+e+++/n/79+xdqgXmViMO38+fDWWfBkiWhPXAg7LI+RJIkFVMxP8z+u+++Y/z48XzxxRd88803HH744dSvX58rrriCo48+Ot+FFFSiBbhFi0J4+/770P7LX+Cuu6KtSZIkxUbMA1y8SqQAt3hxCG8LFoT2H/4A994bbU2SJCl2Yh7gtmzZwrJly1i/fj2ZmZl7fefkk0/Od0H5lSgB7ocf4JxzwvApwG23wcMPe8qCJEnJJGYBLjMzk759+zJ8+HC2bNmy34IyMjLyXVB+JUKA++67EN4WLgztvn3hsccMb5IkJZuC5paSeX3xvvvu48knn6RatWq0bNmSo446arcD7XctSHuaPz+Etx9+CO3+/eGRRwxvkiTp4OW5B65x48asXbuWiRMncuSRRxZ1XQctnnvgZs8OW4XkrDa9445w3qnhTZKk5BSzkxi+//57OnbsGJfhLZ59+im0bp0b3v7wB8ObJEkqmDwHuKZNmzJ58uSirKXYGTkSzjsvd5Pe//u/sNrU8CZJkgoizwGub9++TJ8+ndGjRxdlPcXGv/8NF18MW7ZAiRLw1FPgIRWSJKkw5HkRw4YNG2jTpg3t27endevW1KlThypVquz13b///e+FVmCiyciA3/0OHnootMuVg5dego4do61LkiQVH3lexLC3Faf7sq/94YpSPCxi2LABLrssDJ0CVKsGo0ZBy5aRliVJkuJMzLYR+fDDD/P9Q5LB999Dejp8+WVoN2wYwludOtHWJUmSih+P0ioE774LV1wBK1eGdtu28OKLULlyJOVIkqQ4F7NtRHJkZmbywQcf8Pjjj3Nn9qz8OXPmsHHjxnwXkah27IC774b27XPDW79+8NZbhjdJklR0DqoH7rPPPuPGG2/kq6++Cn84+9isP/7xjwwfPpwhQ4bQvn37Iit2f2LdA7d4MVx+OXz0UWhXqABPPgmXXhqzEiRJUoKKWQ/cwoULad++PQsXLuSyyy4jPT195w9u2rQpK1euJD09nUmTJuW7mESQlQX/+Q+ceGJueDvhBJg61fAmSZJiI88B7q677iIzM5NJkybx7LPP0qRJk52fXXTRRcycOZPy5cvz5ptvFkmh8eDnn6Fbt7DSdPXq8Oyqq2Dy5LBoQZIkKRbyHOCmTJlCp06daLiPpFKnTh3OP/98Ro0aVWjFxYvMTHj66dDT9uqr4dlhh8Frr4XnFSpEWZ0kSUo2ed5GZM2aNZQsuf/XS5UqxfLlywtcVDz5/HO4+WbYdWS4c2d44okQ4iRJkmItzz1wp5xyCq+++irr16/f6+fLly/njTfe4IQTTii04qK0aBFcey00b54b3o46CkaMgFdeMbxJkqTo5DnAXXfddWzcuJGXgsJNAAAgAElEQVRLLrmEMWPG7FzAsG3bNt544w0uv/xytm/fztVXX11kxcbCjz9C375Qr144zzQrC0qWhDvugHnz4JJLPIxekiRF66C2Ebnpppt4/PHHAShRogQZGRlUqlSJdevWAXD55ZczfPjwoqn0AAq6HPfzz2Hw4LDCdOvW3OcdO8LDD0ODBoVQpCRJEgXPLQd9EsP48eN55JFHmDt3Lt9//z1HHHEExx9/PDfddBMdIzyxPT9/EevWweuvw5AhMGXK7p/9+tdwzz1hCFWSJKkwxTzAxau8/kUsXgzvvx8OnH/nnd1720qUgAsvhNtvhzPOKMJiJUlSUovZYfaJJjMTliyBBQvg66/DRruTJoX7Xzr8cLj++nD96lexr1WSJOlg5DnANWnShJQDzN7PysoiJSWF6dOnF7iw/Div5lzWZ5Rn7fYKLFpbmS3b9/3rVakCF10UFiWcey6UKhXDQiVJkgogz0OoqakHXrBaq1YtqlSpwowZMwpc2MEK4XLfv0rlkhtofvQSWrXMpO01v6J5mwocYFs7SZKkIhH5HLilS5fy3Xffcffdd7Ny5UrGjx9P5cqVC/It8yUlJYUzSkymYuYaKmatoyY/UIcF1GEBdZlPHRaQmhPwSpWCVq3Cjrxdu8KRR8a8XkmSlLwiD3A5tm/fTqNGjTjnnHMYOnRoYXzLg7LzLyIrCzZtCjvxLliQOwluyhSYNQsyMn75B8MYat++kJ6O3XKSJKmoxU2Ag7BP3Pvvv89///vfwvqWeZanv4gNG2D8eBg9OixDXbRo989r1oQ+fcJVvXrRFStJkpJaXAW4c889l9mzZ7N06dLC+pZ5dtB/EVlZMHkyPP88DB8eNoXLccgh0L8/3HorVKtW+MVKkqSkFrMA9+WXX+71+bZt21i/fj3PPfccTz/9NOnp6bzxxhv5Lii/CvQXsXFjCHKDB8Ouv2elSvC//xs2hjvkkMIpVJIkJb2YBbi8rEKtVKkSU6dOpV69evkuKL8K+hcBhF65MWPgj38MvXM5jj4a/vY36N7dg1AlSVKBxSzA9erVa58FVKxYkTp16tCzZ09q1KiR72IKolACXI6sLHj3XfjDH2DXPe3OPhsGDYITTiicnyNJkpJSXM2Bi1KhBrgcmZnw9NNw552wYkV4VqoU/OlP4ZkrViVJUj4Y4LIVSYDLsXp1GFYdMiSEOoDTToNnnoEGDYrmZ0qSpGIrZgHu7LPPPuBRWvvy4Ycf5uvPHYwiDXA5pk6FK6+EuXNDu2xZeOghuPlm58ZJkqQ8i1mAO/bYY9m8eTM///wzEBY1VKtWjRU5Q4v7kZnTa1WEYhLgADZvDnPj/v73MFcOoEsX+Pe/IYITKCRJUuIpaG458NLSbJ9//jlHHnkkp556KmPGjGHz5s0sX76cRYsWMXToUFq1akWNGjWYM2cO69at2+0qVsqVg7/+NWwIfMwx4dmrr0KzZjBzZrS1SZKkpJDnHrirrrqKCRMmMGPGDCpVqrTH58uXL6d27dq0b9+el19+udALPZCY9cDtauXKMKT6zjuhXaYMPPlkeCZJkrQPMeuB++CDD2jfvv1ewxtAjRo16Nq1K+PHj893MQnn0ENh1Ch44AFITYWtW+Gqq+Cuu3IXO0iSJBWyPPfAnXzyyWzatIl58+ZRokSJPT7fsmULtWvXpmrVqnz99deFXuiBRNIDt6uPPoKuXWHVqtC+8EJ47jlPcJAkSXuIWQ9chw4d+Pbbb/nrX/+6x2c//vgjd911F8uWLSM9PT3fxSS0s8+GKVNytxV5801o1Qp+/DHauiRJUrGT5x64JUuWkJ6ezvTp06lbty5NmjShcuXKfPbZZ8yZM4esrCyaNWvGhAkTKF26dFHXvYfIe+ByrF0Ll1wCo0eHds2a4b5hw2jrkiRJcSOmG/lu3ryZfv368fbbb7N06dKdz6tUqcJtt93GbbfdRtmyZfNdTEHETYAD2LED+vcPG/8CVKsGb78Np58ebV2SJCkuRHYSQ84WIscccwyHH354vgsoLHEV4CDsEXf//WHPOAjbj7zyCrRvH21dkiQpcjGbA/dLFStW5JBDDuHwww8nIyMj3wUUWykpcPfdYVuR1NSwAfCFF4YQJ0mSVAAHFeC2b9/OX//6V2rWrEmFChU48cQTAXj00Ue59dZb2bx5c5EUmdCuuy5s9FumTBha7dED/vOfqKuSJEkJLM8BLiMjg7S0NO644w5WrlxJzZo1d3b9rV27lkcffZQTTjiBJUuWFFmxCeuii8J+ceXKQUYGXH45PP101FVJkqQElecAd//99zNx4kTuu+8+li1bRu/evXd+NmDAAP7yl7+waNEiXn/99SIpNOGdfz68+y5UqBDmx/XuDf/8Z9RVSZKkBJTnADdq1CjOOussfv/731OxYsXdv0lqKnfeeSdNmzZl1KhRhV5ksdGmDbz/PuScZtGnDwwfHm1NkiQp4eQ5wM2bN49TTjllv+80b96ciRMnFrioYq1lSxgzBipWzO2Ji+DsWEmSlLjyHOBq167N22+/vc/PMzIyGDlyJLVr1y6Uwoq1006Dd96B8uXDmamXXhrmyEmSJOVBngPcueeey4IFC/jXv/5F5i8Oas/IyGDIkCEsXryYNm3aFHqRxVLr1jByZO7q1K5dQ8+cJEnSAeR5I98NGzbQpEkTFixYQM2aNalevTozZszguuuu47XXXmPlypX86le/YtasWVTKmeMVQ3G3kW9evf02XHwxbN8eVqmOHg1nnhl1VZIkqQjF9CSGJUuW8Lvf/Y7hw4fv8UM7d+7M3/72N2rVqpXvYgoiYQMchH3iuncPw6mVKsEnn8DJJ0ddlSRJKiIxC3AbN26kQoUKAKxatYpvvvmG77//niOOOILjjz8+8uO0EjrAATz7LFx5Zbg/6ij47DOIKAxLkqSiFbMA17x5c0466SSeeuqpfP+wopTwAQ7gb3+D228P9w0awIQJcOih0dYkSZIKXczOQp03bx5ly5bN9w9SHtx2G9x6a7ifOxc6doRNm6KtSZIkxZ08B7hmzZoxdepUD64vag8/DD17hvtJk+CSS8IqVUmSpGx5HkKdMmUKXbt2pVKlSlx88cXUrl2b6tWr7/XdTp06FWqReVEshlBzbNsGHTrA2LGhfd11MHQopKREW5ckSSoUMZsDl5qat866lJSUSHrpilWAA1i3DtLSYMaM0H744dz5cZIkKaEVNLeUzOuLf/zjH/NckApBpUrw1lvQogX8+CPccQfUrQsXXRR1ZZIkKWL77IF78803adiwIfXr1491TflS7HrgcnzxRTi1YcOGcPTWJ59A06ZRVyVJkgqgyFahXnzxxYwYMWKP54sWLeLjjz/O9w/UQWrcGF54AVJTw4rU9PTQIydJkpJWnleh5hg2bBhnn312UdSifenYEf7+93C/eHEIcRs2RFuTJEmKzEEHOKB4DlXGu3794MYbw/3MmXDFFeHoLUmSlHTyFeAUgZQU+Mc/oG3b0H7jDbjvvmhrkiRJkYg8wH388cc0bNiQevXqMWjQoH2+N3XqVEqWLMlrr70Ww+riTMmSMGIE1KsX2gMGhCAnSZKSSuQBrn///gwdOpSxY8cyePBgVqxYscc7GRkZ3HnnnbRr187h2ypV4M03oWLF0L7iCpg9O9qaJElSTEUa4NauXQvAWWedRa1atbjggguYPHnyHu8NGjSIrl27cthhh8W6xPjUsCE891y437Ah7A23enW0NUmSpJjZ70a+48aN2+PZ+PHjAbj33nv3+efyuunv1KlTadCgwc52o0aNmDRpEh06dNj57KeffuLNN9/kww8/ZOrUqfvdKHjAgAE779PS0khLS8tTHQmpUye491744x9h/nzo0QPeeQdKlIi6MkmS9Avjxo3ba67Kr31u5JvXo7P2+IYHcZTW2LFj+fe//80LL7wAwBNPPMFPP/3EfbtMzu/WrRu33347LVq0oFevXqSnp9OlS5e9/tykG17NzIRu3SBnXuBvfgMPPRRtTZIk6YCK7Citp556Kt8F5VXz5s35zW9+s7M9e/Zs2rVrt9s7n3/+OT169ABgxYoVvPvuu5QqVYpOnTrlq75iJTUVnnkGvvkGZs0K56WecgpcemnUlUmSpCKU58Psi0qTJk0YOHAgxxxzDO3atWPChAlUr159r+/27t2b9PR0OnfuvMdnSdkDl2PBAmjePMyDK1cOJk+Gk06KuipJkrQPRXaUVqw8+uij9OnTh/POO4++fftSvXp1hg4dytChQ6MuLXHUqQMvvhj2itu8Gbp0gewFIpIkqfiJvAeusCR1D1yO+++Hu+8O9xdfDK++GkKdJEmKKwnfA6dC9NvfQs4K3tdfh7/9Ldp6JElSkbAHrrhZvRqaNoWFC8OWIh98AG3aRF2VJEnaRUFziwGuOJo+HVq2hK1b4fDDYcYMOPLIqKuSJEnZHELVnpo2hSFDwv2yZdC9O2zfHm1NkiSp0Bjgiqurr4Zrrgn3EybAnXdGW48kSSo0DqEWZ5s3Q6tWYQgVwsKGiy6KtiZJkuQcuBwGuH349tswpLp2LVSpEsLcscdGXZUkSUnNOXDav+OOg5xj0dasCYfeb9sWbU2SJKlADHDJoHNnuPnmcD95Mvzud9HWI0mSCsQh1GSxdWvYWmT69NAeORLS06OtSZKkJOUcuGwGuDyYPz/Mh1u/HqpWhZkz4Zhjoq5KkqSk4xw45V3duvCvf4X71avDfDj3h5MkKeEY4JJN9+5w443hfuJEuPvuaOuRJEkHzSHUZLRlC5xxRhhCBXj7bWjfPtqaJElKIs6By2aAO0j//W+YD7dhAxx6aAhzv/pV1FVJkpQUnAOn/KlXD558MtyvXAk9e8KOHdHWJEmS8sQAl8x69oTrrgv3EybAn/4UbT2SJClPHEJNdps3Q4sW8NVXkJICY8fCOedEXZUkScWac+CyGeAKYM4cOPXUEOaOPBK+/BKqV4+6KkmSii3nwKngGjaEf/wj3C9ZAr17g2FYkqS4ZYBTcM01YY84gLfegscei7YeSZK0Tw6hKteaNXDKKbBoEZQuDVOmQOPGUVclSVKx4xCqCk+VKvCf/0CJErBtWzhqa+PGqKuSJEm/YIDT7lq2hHvuCfdz50L//tHWI0mS9uAQqvaUkQHnnQfjxoX2iBFwySWRliRJUnHiNiLZDHCF7Kef4OSTYdUqqFQpHLVVu3bUVUmSVCw4B05F4+ijYdiwcL9uHVx6KWzfHm1NkiQJMMBpfzp1gptvDveTJuXOjZMkSZFyCFX7t2ULnHZa7lFbH3wAZ58ddVWSJCU058BlM8AVoa+/hmbNwlFbRx0FX3zhUVuSJBWAc+BU9Bo1goEDw/3ixXD11R61JUlShAxwyptrr4WuXcP9qFEweHC09UiSlMQcQlXerV4djtr6/nsoUwYmT/aoLUmS8sEhVMVO1aq5R21t3epRW5IkRcQAp4PTqhUMGBDu586F//mfSMuRJCkZOYSqg5eRAeeeC+PHh/aLL0L37tHWJElSAnEbkWwGuBj78ccw/23VKqhcORy1deyxUVclSVJCcA6covGrX8FTT4X7tWuhZ0+P2pIkKUYMcMq/Cy/c/aitP/0p2nokSUoSDqGqYLZsgdNPD6czpKTAmDFhfpwkSdon58BlM8BFaO5cOPVU2LQJjjgihLkaNaKuSpKkuOUcOEWvQQMYNCjcL10KvXpBZmakJUmSVJwZ4FQ4evcOG/sCvPsuPPpotPVIklSMOYSqwrN2LTRpAt99B6VKwcSJYWhVkiTtxiFUxY/KlWHECChZMmwp0qMHrF8fdVWSJBU7BjgVrtNOg/vvD/fz50PfvtHWI0lSMeQQqgpfZia0axe2FAF45hm48spoa5IkKY64jUg2A1ycWbo0HLW1fDlUqADTp0P9+lFXJUlSXHAOnOLTEUfA8OHhfuPGMB9u69Zoa5IkqZgwwKnotG0Lt98e7mfMgLvuirYeSZKKCYdQVbS2bYPWrWHq1NB+6y3o0CHamiRJiphz4LIZ4OLYggVhf7j166F69XDU1lFHRV2VJEmRcQ6c4l+dOvDEE+F+xQq4/HLIyIi2JkmSEpgBTrFx6aXhjFSAjz6CBx+MtBxJkhKZQ6iKnQ0boFkzmDcPSpQIQe7MM6OuSpKkmHMOXDYDXIKYORNOPz1sKXLUUaF92GFRVyVJUkw5B06J5ZRT4NFHw/3ixXDFFeHkBkmSlGcGOMVenz5hY1+A0aPhL3+Jth5JkhKMQ6iKxvr1YT7cN99Aaip88AGkpUVdlSRJMeEcuGwGuAT05ZfQogVs2RKO3po5Ew4/POqqJEkqcs6BU+I6+WQYNCjcL10Kl13m/nCSJOWBAU7RuuaasLEvhGHUP/852nokSUoADqEqehs2QPPmMHcupKTAmDFw7rlRVyVJUpFxDlw2A1yCmzULTjsNNm+GGjXCfLgjj4y6KkmSioRz4FQ8nHgiDBkS7pcvD0dv7dgRbU2SJMUpA5ziR69eueeljhsHAwZEV4skSXHMIVTFl02bwlDq7NmhPXIkpKdHW5MkSYXMOXDZDHDFyLx5YVHD+vVQuTJMmwZ160ZdlSRJhcY5cCp+jj8enn463K9dC507w8aNkZYkSVI8McApPnXuDHfeGe6/+gquvx7sYZUkCXAIVfFsxw5o2xY+/DC0//EPuOWWaGuSJKkQOAcumwGumFq+HE49FX78EUqWDKtTW7WKuipJkgrEOXAq3mrUgFdfhdKlQ49ct27h3FRJkpKYAU7x77TTwvApwJIl0L07bN8ebU2SJEXIAKfEcP31uZv8fvIJ3HFHpOVIkhQl58ApcWzeHOa/zZgR2s8+C5dfHm1NkiTlg4sYshngksR330GzZrBqFZQpE3rjmjePuipJkg6KixiUXGrXhpdfhhIlYOtWuOiiMC9OkqQkYoBT4jnnHHjkkXC/eHHY9Hfr1mhrkiQphgxwSkw33wzXXBPuJ02CG2/0pAZJUtKIPMB9/PHHNGzYkHr16jFo0KA9Pn/++edp3LgxjRs35tJLL+Wbb76JoErFnZQUGDwYWrYM7WHDcrcakSSpmIt8EUOTJk0YOHAgtWrVom3btkyYMIHq1avv/HzixIk0atSIypUr88wzzzB27FieffbZPb6PixiS1LJlYVHDjz+GeXHvvQfnnRd1VZIk7VdCL2JYu3YtAGeddRa1atXiggsuYPLkybu9c8YZZ1C5cmUAOnTowPjx42Nep+LY4YfDG29A2bKQkRE2+Z0/P+qqJEkqUpEGuKlTp9KgQYOd7UaNGjFp0qR9vv/kk0+Snp4ei9KUSE49FZ56KtyvXg0dOoRtRiRJKqZKRl1AXo0dO5bnnnuOzz77bJ/vDBgwYOd9WloaaWlpRV+Y4kPPnjB7Ntx/P3zzDXTpAqNHhzNUJUmK2Lhx4xg3blyhfb9I58CtXbuWtLQ0ZmTvrH/LLbfQrl07OnTosNt7X375JZ07d+a9996jbt26e/1ezoETmZkhyL30Umj37g3//ndY8CBJUhxJ6DlwOXPbPv74YxYuXMiYMWNo0aLFbu98//33dOnSheeff36f4U0CIDUVnn4acv4dGjYM/u//Ii1JkqSiEPkq1PHjx3PDDTewfft2+vXrR79+/Rg6dCgAffr04dprr+X111/nmGOOAaBUqVJMmTJlj+9jD5x2WrYshLhFi0L7pZegW7doa5IkaReehZrNAKfdzJ4d9ohbty6sUB03LrdnTpKkiCX0EKpUZE44IfS8lSgBW7ZAp06wcGHUVUmSVCgMcCq+2raFxx4L98uXw69/DStXRluTJEmFwACn4u2GG+C228L93LmQng6bNkVbkyRJBeQcOBV/mZlw+eXwwguh3akTvPoqlEyYbRAlScWMc+CkA0lNDVuKnHNOaI8cCTfdBAZ+SVKCMsApOZQpA6+/Do0bh/aTT8K990ZbkyRJ+eQQqpLLkiVhe5GcFalPPgnXXRdpSZKk5OM+cNkMcMqzefOgVauwIjU1NfTMdeoUdVWSpCTiHDjpYB1/PLz1FpQrFxY4dO8OH34YdVWSJOWZAU7J6fTT4eWXw0rUrVtDD9ykSVFXJUlSnhjglLw6dIBnn4WUFNi4MWz0O3Nm1FVJknRABjgltx494J//DPdr1sAFF4QNfyVJimMGOOmaa+CRR8L9zz/Deed5bqokKa4Z4CSA//mf3H3hfvoJzj0XFi+OtiZJkvbBACfluPtu+M1vwv2334aeuKVLo61JkqS9cB84aVdZWdC3LzzxRGg3aBC2GDnyyGjrkiQVK+4DJxWmlBQYPBiuvTa0586Fs88OJzhIkhQnDHDSL6WmwtChcP31oT1vHqSlOSdOkhQ3DHDS3qSmwuOPQ58+of3NNyHE/fRTpGVJkgQGOGnfUlNhyBC48cbQ/u9/Q4j78cdIy5IkyQAn7U9qapgTd9NNoT1/fghx7hMnSYqQAU46kJQUGDQIbrkltBcsgNatYc6caOuSJCUtA5yUFykpMHAg3H57aP/0E5x5JkybFm1dkqSkZICT8iolBR56CB54ILRXroRzzoHx46OtS5KUdNzIV8qPIUNy58WVLQuvvAIdOkRbkyQpYbiRrxSFvn3hueegRAnYsgUuvBCeeirqqiRJScIAJ+XXZZfB66+HHriMDLjmGrjnnnAclyRJRcghVKmgPv0UOnWCVatC+5prwibApUpFW5ckKW4VNLcY4KTCMHcu/PrXufvD/frX8NJLcMghkZYlSYpPzoGT4kGDBjBxIjRtGtrvvgtt2nj0liSpSBjgpMJyxBFhS5F27UJ7+nRo3hymTo22LklSsWOAkwrTIYfAyJFwww2hvWQJnHUWvPhitHVJkooVA5xU2EqVCvvEDRoUzlLdsgV69IA//QkyM6OuTpJUDLiIQSpK778P3bvD2rWh3aULDBsGFStGW5ckKVKuQs1mgFPcmjsX0tNh/vzQbtgw7B93/PHR1iVJioyrUKV416ABTJ4MF1wQ2nPmhMUNr70WbV2SpIRlgJNioVo1eOcduPvu0F6/Pgyn3nUX7NgRbW2SpITjEKoUa6NGwRVX5M6LO/vscK7qUUdFW5ckKWacA5fNAKeEMn8+dO4MX30V2tWrwzPPQPv20dYlSYoJ58BJiahu3XByQ69eob1iBXToALfdBtu2RVqaJCn+2QMnRe3558PGvxs2hPapp8KIESHkSZKKJXvgpER32WUwY0YIbgCffw6nnAJDh4L/p0SStBcGOCke1K0Ln30Gt94a2hs3hl659u1h8eJoa5MkxR2HUKV4M2YM9O4NP/0U2lWrhqO5evSIti5JUqFxCFUqbs4/H2bNCluNAKxeDT17QrdusHRptLVJkuKCAU6KR1WqwPDh8OqrYYsRgFdeCcdw/fvfzo2TpCTnEKoU75Ytg5tvDgEuR1oaPPkk1KsXWVmSpPxzCFUq7g4/HF5+Gd58E44+OjwbNw5OOgnuvx+2bo20PElS7NkDJyWSdevgt7+Fxx/PHUatWxcGDvQUB0lKIB6llc0Ap6Ty2Wdhm5Gco7gA0tPh0UfhuOOiq0uSlCcOoUrJqGVLmD499LxVqhSejRoFjRrB738feuokScWWPXBSolu2LAyrDhuW++yww2DAALjuOihVKrLSJEl75xBqNgOckt6kSdC/P0yZkvusfn148EG48EJISYmuNknSbhxClRScfnoIcSNGQO3a4dk338DFF0OrVuGEB/9PjiQVC/bAScXR1q0weDD8+c/hJIccrVvDvffC2WdHV5skySHUHAY4aS9Wr4aHHoJBg2DjxtznbdrAPfeEr5KkmDPAZTPASfvx88/w17/CY4/Bpk25z9u0gTvvhHbtnCMnSTFkgMtmgJPyYNmy0CM3ZAhs2ZL7/MQT4Te/gR49oHTp6OqTpCRhgMtmgJMOwpIloUfuySdhw4bc50cfDf/7v2H7kZz95SRJhc4Al80AJ+XDmjXwxBNhQ+ClS3OfV6wIV14JN94IJ5wQXX2SVEwZ4LIZ4KQC2LoVnn8eHn4Y5s7d/bO0NOjbFy66yE2BJamQGOCyGeCkQpCZCe+8E7Ygee+93T874ogwtNqrl+etSlIBGeCyGeCkQjZ/PgwdCk89BatW7f5ZmzZw1VXQtWsYbpUkHRQDXDYDnFRENm+Gl14KK1d3PaYLoHx56NIlhLm0NChRIpISJSnRGOCyGeCkGJg1C555Bp59NmxJsqsjjgg9ct27h6O7Uj2pT5L2xQCXzQAnxdCOHfD++/D00/Dmm7Bt2+6fH3VUbpg74wzDnCT9ggEumwFOisiqVfDaa2GY9cMPISNj988PPxw6doT0dDjvPKhQIZo6JSmOGOCyGeCkOPDzz/D66yHMffRRWNW6qzJl4NxzQ5hr3x6OOSaaOiUpYga4bAY4Kc4sXw5vvAGjRsHYsbsf3ZWjfv3QK3f++WERRJUqMS9TkqJggMtmgJPi2KZNIcSNGhWuXy6AgDBPrnnzEObOPRdatIBy5WJfqyTFgAEumwFOShCZmfD55zBmTAh1n3665yIICKc+nHoqtG4drlatoHr12NcrSUXAAJfNACclqE2b4JNPQpgbOxZmztz3u8cfH8Lc6adDs2bhnFaP95KUgAxw2QxwUjGxfHkIdBMmhGvGjD1XtuYoUwZOOSWEuWbNwhBsgwZuKCwp7hngshngpGJqw4ZwAkROoJs4MTzbl3LloFEjOOkkOPHE8PWkk8JGwykpsatbkvbDAJfNACcliYwM+OYbmDYt95oxIxz5tT+HHpob6ho1Citg69eHo492o2FJMWeAy2aAk5LYjh0wZw5MnQpffAFffRWuFSsO/GfLlYN69XIDXf36oX3ccWETYnvtJBUBA1w2A5yk3WRlhe1KZs3KDXRffQWzZx+4ty5HmTJQqxYce2y4dr0/9tgwLGvvnaR8MMBlM8BJypPMTPjxxzAM+8vru+/2PD1if0qVCue+HuiqXEtKqeQAABKYSURBVNmePEm7McBlM8BJKrBt2+Dbb+G//4WFC2HRovA151q5Mn/ft1w5OOywcNWokXv/y3bOfYUKBj6pmDPAZTPASSpyGzbsHuoWLYIlS2DxYvjpp/B1/fqC/5ySJaFq1XC0WNWqu197e1apElSsGK5DDgmXQ7tSXEv4APfxxx/Tp08fduzYQb9+/bjlllv2eOe3v/0tL774IlWrVuX555+nQYMGe7yTrAFu3LhxpKWlRV1GzPl7J5eE+r3Xr88NdbteP/+857W382F3MQ5Iy28dFSrkBrpdw13OfU67fPlwlSu357Wv52XLFmlATKh/3oXI3zu5FDS3lCzEWvKlf//+DB06lFq1atG2bVt69uxJ9V2Oy5kyZQqffPIJ06ZNY/To0dx+++289dZbEVYcX5L1X3x/7+SSUL93TjiqX3//72VlhR69vQW71ath9WrGTZhA2tFH72yzejWsWbPvjY13tXFjuIpK2bK7B7oyZaB06XDtep+P9rj/b+/eg6Ks3jiAf8+ieIFUCAwUBES5qAhrXBTBaxEJYt5FxRQvZHgJq8lpGkRHaxw0b8XkeNfASynjPdQENU2wEdEQRQQUDQjx5wUUAvb5/cHsK+suXhJaeff5zLyT73nPnj3PPuU8ve+es4cOYUBBQe2dyIY+jIxq//ka3qFsUv+eNyBDjftV6bWAu3//PgCgX79+AICAgACkpqYiKChI6pOamopRo0bB3NwcoaGh+Oqrr/QyV8YYa1BCPCn2OnfW3ScmpvaoS1341S3qHjyobXv48MlR9/xZf/63Kipqj//979+P8Sx79zbOuHUpFE8OIyPN8+e1/9trdduF0Dxycmr3NazbBmj303W8aL/GHrPuP1/0z7/9BlRV/bvXPv2e1tbAjBnPzrtM6LWAO3funMbj0G7duuHs2bMaBVxaWhrCwsKkc0tLS1y/fh2Ojo7/6VwZY+y1ULfw69Tp1cZSqYDKytrfo338WPN4mbaKitoFIE8flZXPP3+Ru4mNRaV6uVXH/4Vr1/Q9A/04daphxunViwu41wURaT0jFvWszqqvXe4WLlyo7ynoBcdtWDhuw2KYUXPcr+z8eYNZwa3XAs7Lywuff/65dJ6ZmYnAwECNPj4+Prh8+TLee+89AEBJSQk663jcYIgLGBhjjDFmmPT6Lc62bdsCqF2Jmp+fj6NHj8LHx0ejj4+PD3bv3o3S0lIkJCTA1dVVH1NljDHGGHtt6P0R6sqVKxEREYGqqirMmTMHFhYWWLt2LQAgIiIC3t7e8PPzg6enJ8zNzfHjjz/qecaMMcYYY3pGTdyJEyfIxcWFunTpQqtXr9b3dBqVnZ0dubm5kYeHB3l5eRER0YMHDygkJIRsbW1p2LBh9PDhQz3P8tVNmTKF2rdvTz169JDanhXnqlWrqEuXLuTq6kqnTp3Sx5QbhK64FyxYQB07diQPDw/y8PCgQ4cOSdfkEvfNmzdpwIAB1K1bN+rfvz/Fx8cTkfxzXl/ccs/548ePydvbm9zd3cnHx4e+/fZbIpJ/vuuLW+75JiKqrq4mDw8PCg4OJiL551rt6bgbOtdNvoDz8PCgEydOUH5+Pjk7O1NJSYm+p9Ro7O3tqbS0VKNt6dKlNGvWLKqoqKDIyEiKjY3V0+wazsmTJ+n8+fMahUx9cRYXF5OzszPduHGDUlJSSKlU6mvar0xX3DExMbR8+XKtvnKKu7CwkNLT04mIqKSkhBwcHOjBgweyz3l9cRtCzsvLy4mIqKKigrp3707Z2dmyzzeR7rgNId/Lly+n8ePH09ChQ4nIMP4+J9KOu6Fz/frtZPgS6u4jZ2dnJ+0jJ2f01GKNtLQ0TJ06FS1atEB4eLgs4vf394eZmZlGW31xpqamIjAwEJ06dUL//v1BRHjYED9lpAe64gZ0L9CRU9xWVlbw8PAAAFhYWKB79+44d+6c7HNeX9yA/HPeunVrAEBZWRmqq6vRokUL2ecb0B03IO9837p1C4cOHcK0adOkOA0h17riJh27agD/Pu4mXcDVt4+cXAkhMGjQIHzwwQfYt28fAM3PwMXFBWlpafqcYqOpL87U1FSNhS3Ozs6y+wzWrFmD3r17Y+nSpdJ/1GlpabKMOycnB5mZmfD29jaonKvjVi/iknvOVSoV3N3d8dZbb2HWrFno1KmTQeRbV9yAvPMdFRWF2NhYKOr88oUh5FpX3EKIBs11ky7gDM3p06eRkZGBb775BvPmzUNRUZHBbJ/yMnHKaT/AmTNnIi8vD0lJSbh+/bq0wEfX59HU43748CHGjh2LFStWwNTU1GByXjduExMTg8i5QqFARkYGcnJyEBcXh/T0dIPIt6645ZzvAwcOoH379lAqlRrxyD3X9cXd0Llu0gWcl5cXrly5Ip1nZmaid+/eepxR47K2tgYAuLq6IiQkBPv374eXlxeysrIAAFlZWfDy8tLnFBtNfXGq9wlUu3Lliqw+g/bt20MIgbZt2yIyMhKJiYkA5Bd3VVUVRo4cibCwMAwbNgyAYeRcV9yGknMAsLe3x5AhQ5CammoQ+VarG7ec833mzBns27cPDg4OCA0NxfHjxxEWFib7XOuKe9KkSQ2e6yZdwL3IPnJy8ejRI+l2a0lJCZKSkhAYGAgfHx9s3LgRjx8/xsaNG2VbwNYXp7e3N5KSknDz5k2kpKRAoVDgjTfe0PNsG05hYSEAoLq6GgkJCRgyZAgAecVNRJg6dSp69OiBTz75RGqXe87ri1vuOb9z5w7u3bsHACgtLcWRI0cwbNgw2ee7vrjlnO+vv/4aBQUFyMvLw44dOzBo0CBs27ZN9rnWFffWrVsbPtcvu6ridZOSkkIuLi7k6OhIq1at0vd0Gk1ubi65u7uTu7s7DRo0iDZs2EBE8txGZNy4cWRtbU3GxsZkY2NDGzdufGacK1euJEdHR3J1daWTJ0/qceavRh138+bNycbGhjZs2EBhYWHk5uZGb7/9NkVFRWmsQpZL3KdOnSIhBLm7u0vL6w8fPiz7nOuK+9ChQ7LP+cWLF0mpVFLPnj0pICCAtmzZQkTP/rtMznHLPd9qKSkp0mpMuee6ruTkZCnuiRMnNmiuBZGBfImKMcYYY0wmmvQjVMYYY4wxQ8QFHGOMMcZYE8MFHGOMMcZYE8MFHGOMMcZYE8MFHGPsP/H3339j586dmD17NpRKJdq1awdfX1/MnDmzye62/jK2b9+OvLw86Xzz5s1QKBRYvXq1HmfFGGuquIBjjDW6nJwc9OzZE6GhoTh69CicnZ0xbdo0mJiYID4+Hn5+fli8eLFsf1nkiy++wIQJEzR+31CpVCImJka2ezcyxhpXM31PgDEmb3/99RcCAgJQVVWF7du3Y+zYsRrXCwoKMHLkSERHR6Nr165a1+WguLhYq83d3R3u7u56mA1jTA74DhxjrNFUV1cjICAAN27cwK5du3QWZ7a2tti7dy+aN2+OZcuW6WGW/x253mFkjP33uIBjjDWajIwMXL58GYGBgRg8eHC9/aytrfHll19i6NChqKiokNpzc3MRGhoKR0dHmJubY+DAgdi5c6fW6+3t7TFw4EDcunUL48ePh52dHTp06IDRo0fj5s2bWv3Lysowb948uLu7o02bNvDy8sKiRYtQU1Oj0W/AgAFwcHDAb7/9hu7du+PNN9/ElClTpOuHDx9GcHAwunTpAlNTU7i5uWH69Om4c+eOxty2bt0KoPaxqYODA4An34FbtWqVxntevXoVY8eOhb29Pdq1awc/Pz+sWbNGKwb13B48eIAZM2bAyckJlpaWCAoKwsWLF+v9rBlj8sAFHGOs0Zw9exYA0Ldv3+f2XbBgAaKjo9GyZUsAwPHjx+Hh4YFdu3bB2toaYWFhKC4uRmhoKD777DON1wohcPv2bfTt2xfHjh3DkCFD4OzsjN27d8PT0xNlZWVS38LCQiiVSqxcuRKPHj1CeHg4TExMEBMTg379+qGqqkpj3Lt37yIkJARdu3bFkCFD0KtXLwDAokWLEBQUhKysLPj7+2PUqFEoLi7Ghg0b0KdPH6hUKgBAVFSU9Kj0o48+QlRUlNbc1U6ePAk3Nzf89NNPMDU1RUhICP744w/MnTsXgYGBGnfwhBAoLy+Hv78/du7cCX9/f/Tu3Ru//PIL+vTpg9zc3OcniDHWdDX0734xxpjaxIkTSQhB+/fvf6nX/fPPP+Tk5EStWrWiixcvSu2VlZUUFBRECoWC0tLSpHY7OzsSQtDkyZOpqqpKah83bhwJIWjTpk1S2+TJk0kIQevWrdN4z8WLF5MQgmJjY6W2/v37kxCCZsyYodH33r17ZGJiQk5OThrvp1KpqFevXiSEoOTkZKn9ww8/JCEEZWRkSG2bNm0iIYT0G85lZWXk4OBAJiYmdODAAalfYWEhDR06lIQQFBcXpzW3gIAAKi8vl9rnz59PQghasGBBvZ8vY6zp4ztwjLFGo36U17lzZ61re/bsQUxMjMaxcOFCZGRk4ODBg7h27RqGDx8ONzc36TXGxsaIiooCEWltvyGEQHR0NJo1e7I2Kzg4GABw48YNAMDdu3exdetW2NraIjw8XOP1c+bMQcuWLbUeaQLAmDFjNM5VKhXWr1+PhIQEjfcTQiAkJAQAUFJS8vwPqI5jx44hPz8fkZGRCAoKktqtrKwwd+5cAND5KHX+/Plo3bp1vTEzxuSJV6EyxhqNs7MzLl26hKtXr6Jbt24a1xITExEfH6/1Gnt7exQWFgIAKioqEBMTo3G9pqYGCoUC2dnZGu1GRkawt7fXaLO2tgYAafuO7OxsEBEsLCywaNEirfe2tLREQUEBHj9+jFatWknt6u+tqZmZmWHcuHFQqVS4cuUKLl26hOzsbFy6dAm//vqrNPeXkZWVBQDw8/PTuta/f3+YmpoiNzcXKpUKCsWT//d2dHR8ZsyMMXniAo4x1mh8fX3x888/Iz09HcOHD9e4tm3bNmzbtk06X7VqlfT9sIKCAgC1RV5iYqLWuEII5Ofna7SZmppqfJ8MgFToqL+Ppl7QkJ6ejvT0dJ1zVo/t6uoqnVtYWGj1O3jwIKKiopCTkwMAaN++Pfr27QtPT08kJSW99IpT9dzMzc21rjVr1gze3t5ITk7G/fv3YWZmJs2tXbt2z4yZMSZP/AiVMdZofH19AQDnzp17bt+6BY+VlRUAID4+HiqVSuuoqanRubfa86jHnT59us5x1WOri7f6pKenY8SIEaiqqsLmzZtx7do1FBUVYffu3fD29n7peQFAhw4dANQuZNClpKQEVlZWUvHGGDNsXMAxxhqNUqlE165dkZSUhB9++OGZfdV3jIQQcHJyAgCdW4YUFRXh008/1XntedTj7tmzR2vLEJVKhejoaCxfvlzr2tMSExNRVVWFuLg4TJo0SeMxZmZmJgBojPH0nUFdXFxcANTe2XtacXExsrOzoVQqnzsOY8wwcAHHGGs0zZs3R3JyMhwdHREZGYl169ZpPdqrrq7GsmXLEB0dDSEEFAoFQkJCYGNjg6SkJPz+++8a/cPDw7FixQqN76i9KCsrK4wYMQKlpaWIi4vTKLJiY2OxePFi3L59G0ZGRs8cR3237MKFCxrt8fHx0iPfutuRGBsbAwDKy8vrHTM4OBh2dnZITU3F/v37pfaioiJERkaisrIS77777gtGyhiTPf0ugmWMGYKCggJydHQkIQS1adOG3n//fYqKiqLBgwdTmzZtSAhBHTt2pHXr1lFNTQ0RER04cIBat25NQghSKpUUERFBDg4OJISg0aNHa4xvZ2dHZmZmWu+bnJxMQgiKioqS2vLz88nW1lZ6z5kzZ5KnpycpFApycHCgR48eSX3VW3Xcv39fY9yysjJq27YtGRsb0zvvvEOzZ88mLy8vatmyJY0ZM4aEELRkyRKp/5IlS0gIQf7+/rRw4UIi0t5GhIjo8OHDUszdunWjCRMmUIsWLUgIQR9//LHGHOqbW15eHgkhaPjw4S+UG8ZY08R34Bhjjc7Gxgbnz5/H3r17ERERgXv37mH9+vW4c+cOgoODsXLlSuTk5GDatGnSl/CDgoKQnp6OMWPGoKysDHv27IGvry927NiBLVu2aIz/Io8o1ezs7PDnn39izpw5sLS0REJCAiwsLLBmzRqcPn1a486eEELn2CYmJjh+/Dhmz56N3Nxc7N27F7a2tjhz5gw2btwIIyMjJCUlSf3nzp2LESNGIDMzE9999x0ePXqkc96BgYG4cOECRo8ejcrKShw5cgRBQUFYu3Ytvv/+e62YXyZuxpi8CCL+cT7GGGOMsaaE78AxxhhjjDUxXMAxxhhjjDUxXMAxxhhjjDUxXMAxxhhjjDUxXMAxxhhjjDUxXMAxxhhjjDUx/wdJc7DQThLz5w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03693"/>
            <a:ext cx="5943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91472" y="2276872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1472" y="5949280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</a:t>
            </a:r>
            <a:r>
              <a:rPr lang="en-US" sz="2800" dirty="0" err="1" smtClean="0"/>
              <a:t>mtuators</a:t>
            </a:r>
            <a:endParaRPr lang="en-US" sz="2800" dirty="0" smtClean="0"/>
          </a:p>
          <a:p>
            <a:pPr marL="0" indent="0" algn="ctr" rtl="0">
              <a:buNone/>
            </a:pPr>
            <a:r>
              <a:rPr lang="en-US" sz="2800" b="1" dirty="0" smtClean="0"/>
              <a:t>email</a:t>
            </a:r>
            <a:r>
              <a:rPr lang="en-US" sz="2800" b="1" dirty="0"/>
              <a:t>: </a:t>
            </a:r>
            <a:r>
              <a:rPr lang="en-US" sz="2800" dirty="0" smtClean="0"/>
              <a:t>yoavram@post.tau.ac.il </a:t>
            </a:r>
            <a:r>
              <a:rPr lang="en-US" sz="2800" b="1" dirty="0" smtClean="0"/>
              <a:t>twitter: </a:t>
            </a:r>
            <a:r>
              <a:rPr lang="en-US" sz="2800" dirty="0" smtClean="0"/>
              <a:t>@yoavram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website: </a:t>
            </a:r>
            <a:r>
              <a:rPr lang="en-US" sz="2800" dirty="0"/>
              <a:t>http://www.yoavram.com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1946</TotalTime>
  <Words>1213</Words>
  <Application>Microsoft Office PowerPoint</Application>
  <PresentationFormat>On-screen Show (4:3)</PresentationFormat>
  <Paragraphs>318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Competition during waiting time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65</cp:revision>
  <dcterms:created xsi:type="dcterms:W3CDTF">2013-03-10T12:34:40Z</dcterms:created>
  <dcterms:modified xsi:type="dcterms:W3CDTF">2013-03-14T20:00:53Z</dcterms:modified>
</cp:coreProperties>
</file>